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92" r:id="rId6"/>
    <p:sldId id="277" r:id="rId7"/>
    <p:sldId id="258" r:id="rId8"/>
    <p:sldId id="290" r:id="rId9"/>
    <p:sldId id="264" r:id="rId10"/>
    <p:sldId id="291" r:id="rId11"/>
    <p:sldId id="268" r:id="rId12"/>
    <p:sldId id="286" r:id="rId13"/>
    <p:sldId id="262" r:id="rId14"/>
  </p:sldIdLst>
  <p:sldSz cx="12192000" cy="6858000"/>
  <p:notesSz cx="6794500" cy="9931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3204" autoAdjust="0"/>
  </p:normalViewPr>
  <p:slideViewPr>
    <p:cSldViewPr snapToGrid="0">
      <p:cViewPr varScale="1">
        <p:scale>
          <a:sx n="105" d="100"/>
          <a:sy n="105" d="100"/>
        </p:scale>
        <p:origin x="120" y="216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5/23/2024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5/23/2024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Multinational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Corporations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r>
              <a:rPr lang="en-US" dirty="0"/>
              <a:t>​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931820" y="1567498"/>
            <a:ext cx="7615274" cy="2978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NEGATIVES OF MNCs</a:t>
            </a:r>
          </a:p>
          <a:p>
            <a:r>
              <a:rPr lang="en-US" sz="3200" dirty="0"/>
              <a:t>Pay and conditions</a:t>
            </a:r>
          </a:p>
          <a:p>
            <a:r>
              <a:rPr lang="en-US" sz="3200" dirty="0"/>
              <a:t>Repatriated profits</a:t>
            </a:r>
          </a:p>
          <a:p>
            <a:r>
              <a:rPr lang="en-US" sz="3200" dirty="0"/>
              <a:t>Low paid work</a:t>
            </a:r>
          </a:p>
          <a:p>
            <a:r>
              <a:rPr lang="en-US" sz="3200" dirty="0"/>
              <a:t>Environmental issues</a:t>
            </a:r>
          </a:p>
          <a:p>
            <a:r>
              <a:rPr lang="en-US" sz="3200" dirty="0"/>
              <a:t>Transfer pricing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38D4D-E69E-1127-F41C-F5B0DBB4B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A26EE-4B67-AA0B-5EB3-66342EBC7A8F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A5D897-4720-53EB-6643-62CBB3DA6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224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152329" y="1599629"/>
            <a:ext cx="6338887" cy="2668587"/>
          </a:xfrm>
        </p:spPr>
        <p:txBody>
          <a:bodyPr>
            <a:no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Multinational Corporations have a massive presence in global business, where national borders are not a barrier to trade.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US" sz="3200" b="0" cap="none" dirty="0">
                <a:latin typeface="Arial" panose="020B0604020202020204" pitchFamily="34" charset="0"/>
                <a:cs typeface="Arial" panose="020B0604020202020204" pitchFamily="34" charset="0"/>
              </a:rPr>
              <a:t>Toyota for example, has manufacturing or assembly plants in 27 different countries.</a:t>
            </a:r>
            <a:br>
              <a:rPr lang="en-US" sz="32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32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5"/>
            <a:ext cx="6594768" cy="344532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33694" y="1096815"/>
            <a:ext cx="6594768" cy="1951523"/>
          </a:xfrm>
        </p:spPr>
        <p:txBody>
          <a:bodyPr>
            <a:no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Examples of other multinationals include Ford, Unilever, News Corporation, BHP Billiton, British Petroleum (BP) and Nestle.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124" y="2064760"/>
            <a:ext cx="6589150" cy="1988706"/>
          </a:xfrm>
        </p:spPr>
        <p:txBody>
          <a:bodyPr/>
          <a:lstStyle/>
          <a:p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Some of the largest corporations have annual revenues that exceed the GDP of many smaller countries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850136" y="6355080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2" y="1617764"/>
            <a:ext cx="6449786" cy="2785508"/>
          </a:xfrm>
        </p:spPr>
        <p:txBody>
          <a:bodyPr>
            <a:normAutofit fontScale="90000"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8F0E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United States retail giant, Walmart, earned enough revenue to be ranked 24</a:t>
            </a:r>
            <a:r>
              <a:rPr kumimoji="0" lang="en-US" sz="3200" b="0" i="0" u="none" strike="noStrike" kern="1200" cap="none" spc="0" normalizeH="0" baseline="30000" noProof="0" dirty="0">
                <a:ln>
                  <a:noFill/>
                </a:ln>
                <a:solidFill>
                  <a:srgbClr val="F8F0E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8F0E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in the world by GDP.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8F0E3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02110" y="5688386"/>
            <a:ext cx="6449785" cy="1029586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090" y="3264408"/>
            <a:ext cx="9127752" cy="850392"/>
          </a:xfrm>
        </p:spPr>
        <p:txBody>
          <a:bodyPr>
            <a:normAutofit fontScale="90000"/>
          </a:bodyPr>
          <a:lstStyle/>
          <a:p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2016 almost 70 percent of the top 100 economic entities were corporations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84344" y="2590800"/>
            <a:ext cx="8588255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3F3455-E568-40C9-9F4D-8C89F4CD95F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9912096" y="2590800"/>
            <a:ext cx="249492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37745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364992" y="2221993"/>
            <a:ext cx="7141464" cy="40382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POSITIVES OF MNCs</a:t>
            </a:r>
          </a:p>
          <a:p>
            <a:r>
              <a:rPr lang="en-US" sz="3200" dirty="0"/>
              <a:t>Economic growth</a:t>
            </a:r>
          </a:p>
          <a:p>
            <a:r>
              <a:rPr lang="en-US" sz="3200" dirty="0"/>
              <a:t>Intellectual property</a:t>
            </a:r>
          </a:p>
          <a:p>
            <a:r>
              <a:rPr lang="en-US" sz="3200" dirty="0"/>
              <a:t>Jobs</a:t>
            </a:r>
          </a:p>
          <a:p>
            <a:r>
              <a:rPr lang="en-US" sz="3200" dirty="0"/>
              <a:t>Infrastructure</a:t>
            </a:r>
          </a:p>
          <a:p>
            <a:r>
              <a:rPr lang="en-US" sz="3200" dirty="0"/>
              <a:t>Multiplier Effect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49320" y="3253740"/>
            <a:ext cx="457200" cy="300653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65614A-92F9-4391-AC3D-F3F5B0704F99}">
  <ds:schemaRefs>
    <ds:schemaRef ds:uri="71af3243-3dd4-4a8d-8c0d-dd76da1f02a5"/>
    <ds:schemaRef ds:uri="http://www.w3.org/XML/1998/namespace"/>
    <ds:schemaRef ds:uri="http://purl.org/dc/terms/"/>
    <ds:schemaRef ds:uri="http://purl.org/dc/elements/1.1/"/>
    <ds:schemaRef ds:uri="16c05727-aa75-4e4a-9b5f-8a80a1165891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230e9df3-be65-4c73-a93b-d1236ebd677e"/>
    <ds:schemaRef ds:uri="http://schemas.microsoft.com/sharepoint/v3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{2EEB3C73-561F-4FBB-A0B0-3500FFB2970C}tf33968143_win32</Template>
  <TotalTime>138</TotalTime>
  <Words>154</Words>
  <Application>Microsoft Office PowerPoint</Application>
  <PresentationFormat>Widescreen</PresentationFormat>
  <Paragraphs>37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Calibri</vt:lpstr>
      <vt:lpstr>Custom</vt:lpstr>
      <vt:lpstr>Multinational Corporations</vt:lpstr>
      <vt:lpstr>PowerPoint Presentation</vt:lpstr>
      <vt:lpstr>PowerPoint Presentation</vt:lpstr>
      <vt:lpstr>Toyota for example, has manufacturing or assembly plants in 27 different countries. </vt:lpstr>
      <vt:lpstr>PowerPoint Presentation</vt:lpstr>
      <vt:lpstr>Some of the largest corporations have annual revenues that exceed the GDP of many smaller countries</vt:lpstr>
      <vt:lpstr>United States retail giant, Walmart, earned enough revenue to be ranked 24th in the world by GDP. </vt:lpstr>
      <vt:lpstr>In 2016 almost 70 percent of the top 100 economic entities were corporations</vt:lpstr>
      <vt:lpstr>PowerPoint Presentation</vt:lpstr>
      <vt:lpstr>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Multicultural Corporations</dc:title>
  <dc:creator>LANDER Peter [Margaret River Snr High School]</dc:creator>
  <cp:lastModifiedBy>LANDER Peter [Margaret River Snr High School]</cp:lastModifiedBy>
  <cp:revision>2</cp:revision>
  <cp:lastPrinted>2024-05-23T02:27:01Z</cp:lastPrinted>
  <dcterms:created xsi:type="dcterms:W3CDTF">2024-05-23T00:21:34Z</dcterms:created>
  <dcterms:modified xsi:type="dcterms:W3CDTF">2024-05-23T03:02:57Z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